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987" autoAdjust="0"/>
    <p:restoredTop sz="94660"/>
  </p:normalViewPr>
  <p:slideViewPr>
    <p:cSldViewPr showGuides="1">
      <p:cViewPr varScale="1">
        <p:scale>
          <a:sx n="90" d="100"/>
          <a:sy n="90" d="100"/>
        </p:scale>
        <p:origin x="108" y="9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C716-8E53-4161-9646-7747F444991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2014-01-21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D447-742A-43F5-B228-B3F84F2DA4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50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C716-8E53-4161-9646-7747F444991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2014-01-21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D447-742A-43F5-B228-B3F84F2DA4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C716-8E53-4161-9646-7747F444991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2014-01-21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D447-742A-43F5-B228-B3F84F2DA4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15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C716-8E53-4161-9646-7747F444991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2014-01-21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D447-742A-43F5-B228-B3F84F2DA4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57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C716-8E53-4161-9646-7747F444991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2014-01-21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D447-742A-43F5-B228-B3F84F2DA4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8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C716-8E53-4161-9646-7747F444991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2014-01-21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D447-742A-43F5-B228-B3F84F2DA4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09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C716-8E53-4161-9646-7747F444991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2014-01-21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D447-742A-43F5-B228-B3F84F2DA4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13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C716-8E53-4161-9646-7747F444991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2014-01-21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D447-742A-43F5-B228-B3F84F2DA4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3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C716-8E53-4161-9646-7747F444991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2014-01-21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D447-742A-43F5-B228-B3F84F2DA4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74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C716-8E53-4161-9646-7747F444991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2014-01-21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D447-742A-43F5-B228-B3F84F2DA4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39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C716-8E53-4161-9646-7747F444991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2014-01-21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D447-742A-43F5-B228-B3F84F2DA4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2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2C716-8E53-4161-9646-7747F444991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2014-01-21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4D447-742A-43F5-B228-B3F84F2DA4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73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5" y="0"/>
            <a:ext cx="4273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14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5" y="0"/>
            <a:ext cx="4273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74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5" y="0"/>
            <a:ext cx="4273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32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5" y="0"/>
            <a:ext cx="4273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93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5" y="0"/>
            <a:ext cx="4273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994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5" y="0"/>
            <a:ext cx="4273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82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5" y="0"/>
            <a:ext cx="4273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02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5" y="0"/>
            <a:ext cx="4273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92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5" y="0"/>
            <a:ext cx="4273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05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5" y="0"/>
            <a:ext cx="4273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73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5" y="0"/>
            <a:ext cx="4273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75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5" y="0"/>
            <a:ext cx="4273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6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5" y="0"/>
            <a:ext cx="4273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00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5" y="0"/>
            <a:ext cx="4273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01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5" y="0"/>
            <a:ext cx="4273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32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5" y="0"/>
            <a:ext cx="4273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78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5" y="0"/>
            <a:ext cx="4273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39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5" y="0"/>
            <a:ext cx="4273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14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5" y="0"/>
            <a:ext cx="4273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76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5" y="0"/>
            <a:ext cx="4273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49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5" y="0"/>
            <a:ext cx="4273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6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5" y="0"/>
            <a:ext cx="4273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63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5" y="0"/>
            <a:ext cx="4273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65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5" y="0"/>
            <a:ext cx="4273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19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5" y="0"/>
            <a:ext cx="4273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56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Panoramiczny</PresentationFormat>
  <Paragraphs>0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8" baseType="lpstr">
      <vt:lpstr>Arial</vt:lpstr>
      <vt:lpstr>Calibri</vt:lpstr>
      <vt:lpstr>1_Motyw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JCCh</dc:creator>
  <cp:lastModifiedBy>JCCh</cp:lastModifiedBy>
  <cp:revision>3</cp:revision>
  <dcterms:created xsi:type="dcterms:W3CDTF">2014-01-20T09:24:50Z</dcterms:created>
  <dcterms:modified xsi:type="dcterms:W3CDTF">2014-01-21T08:49:05Z</dcterms:modified>
</cp:coreProperties>
</file>